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Playfair Display"/>
      <p:regular r:id="rId16"/>
      <p:bold r:id="rId17"/>
      <p:italic r:id="rId18"/>
      <p:boldItalic r:id="rId19"/>
    </p:embeddedFont>
    <p:embeddedFont>
      <p:font typeface="Montserrat"/>
      <p:regular r:id="rId20"/>
      <p:bold r:id="rId21"/>
      <p:italic r:id="rId22"/>
      <p:boldItalic r:id="rId23"/>
    </p:embeddedFont>
    <p:embeddedFont>
      <p:font typeface="Oswald"/>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ontserrat-regular.fntdata"/><Relationship Id="rId22" Type="http://schemas.openxmlformats.org/officeDocument/2006/relationships/font" Target="fonts/Montserrat-italic.fntdata"/><Relationship Id="rId21" Type="http://schemas.openxmlformats.org/officeDocument/2006/relationships/font" Target="fonts/Montserrat-bold.fntdata"/><Relationship Id="rId24" Type="http://schemas.openxmlformats.org/officeDocument/2006/relationships/font" Target="fonts/Oswald-regular.fntdata"/><Relationship Id="rId23"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Oswa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PlayfairDisplay-bold.fntdata"/><Relationship Id="rId16" Type="http://schemas.openxmlformats.org/officeDocument/2006/relationships/font" Target="fonts/PlayfairDisplay-regular.fntdata"/><Relationship Id="rId19" Type="http://schemas.openxmlformats.org/officeDocument/2006/relationships/font" Target="fonts/PlayfairDisplay-boldItalic.fntdata"/><Relationship Id="rId18" Type="http://schemas.openxmlformats.org/officeDocument/2006/relationships/font" Target="fonts/PlayfairDisplay-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Shape 55"/>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6" name="Shape 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2" name="Shape 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4286250" y="0"/>
            <a:ext cx="723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4358475" y="0"/>
            <a:ext cx="3853200" cy="5143500"/>
          </a:xfrm>
          <a:prstGeom prst="rect">
            <a:avLst/>
          </a:prstGeom>
          <a:solidFill>
            <a:schemeClr val="accent5"/>
          </a:solidFill>
          <a:ln>
            <a:noFill/>
          </a:ln>
        </p:spPr>
        <p:txBody>
          <a:bodyPr anchorCtr="0" anchor="ctr" bIns="91425" lIns="91425" rIns="91425" tIns="91425">
            <a:noAutofit/>
          </a:bodyPr>
          <a:lstStyle/>
          <a:p>
            <a:pPr lvl="0">
              <a:spcBef>
                <a:spcPts val="0"/>
              </a:spcBef>
              <a:buNone/>
            </a:pPr>
            <a:r>
              <a:t/>
            </a:r>
            <a:endParaRPr/>
          </a:p>
        </p:txBody>
      </p:sp>
      <p:sp>
        <p:nvSpPr>
          <p:cNvPr id="12" name="Shape 12"/>
          <p:cNvSpPr txBox="1"/>
          <p:nvPr>
            <p:ph type="ctrTitle"/>
          </p:nvPr>
        </p:nvSpPr>
        <p:spPr>
          <a:xfrm>
            <a:off x="344250" y="1403850"/>
            <a:ext cx="8455500" cy="2146800"/>
          </a:xfrm>
          <a:prstGeom prst="rect">
            <a:avLst/>
          </a:prstGeom>
          <a:solidFill>
            <a:srgbClr val="FFFFFF"/>
          </a:solidFill>
        </p:spPr>
        <p:txBody>
          <a:bodyPr anchorCtr="0" anchor="ctr" bIns="91425" lIns="91425" rIns="91425" tIns="91425"/>
          <a:lstStyle>
            <a:lvl1pPr lvl="0" algn="ctr">
              <a:spcBef>
                <a:spcPts val="0"/>
              </a:spcBef>
              <a:buSzPct val="100000"/>
              <a:buFont typeface="Playfair Display"/>
              <a:defRPr b="1" sz="6800">
                <a:latin typeface="Playfair Display"/>
                <a:ea typeface="Playfair Display"/>
                <a:cs typeface="Playfair Display"/>
                <a:sym typeface="Playfair Display"/>
              </a:defRPr>
            </a:lvl1pPr>
            <a:lvl2pPr lvl="1" algn="ctr">
              <a:spcBef>
                <a:spcPts val="0"/>
              </a:spcBef>
              <a:buSzPct val="100000"/>
              <a:buFont typeface="Playfair Display"/>
              <a:defRPr b="1" sz="6800">
                <a:latin typeface="Playfair Display"/>
                <a:ea typeface="Playfair Display"/>
                <a:cs typeface="Playfair Display"/>
                <a:sym typeface="Playfair Display"/>
              </a:defRPr>
            </a:lvl2pPr>
            <a:lvl3pPr lvl="2" algn="ctr">
              <a:spcBef>
                <a:spcPts val="0"/>
              </a:spcBef>
              <a:buSzPct val="100000"/>
              <a:buFont typeface="Playfair Display"/>
              <a:defRPr b="1" sz="6800">
                <a:latin typeface="Playfair Display"/>
                <a:ea typeface="Playfair Display"/>
                <a:cs typeface="Playfair Display"/>
                <a:sym typeface="Playfair Display"/>
              </a:defRPr>
            </a:lvl3pPr>
            <a:lvl4pPr lvl="3" algn="ctr">
              <a:spcBef>
                <a:spcPts val="0"/>
              </a:spcBef>
              <a:buSzPct val="100000"/>
              <a:buFont typeface="Playfair Display"/>
              <a:defRPr b="1" sz="6800">
                <a:latin typeface="Playfair Display"/>
                <a:ea typeface="Playfair Display"/>
                <a:cs typeface="Playfair Display"/>
                <a:sym typeface="Playfair Display"/>
              </a:defRPr>
            </a:lvl4pPr>
            <a:lvl5pPr lvl="4" algn="ctr">
              <a:spcBef>
                <a:spcPts val="0"/>
              </a:spcBef>
              <a:buSzPct val="100000"/>
              <a:buFont typeface="Playfair Display"/>
              <a:defRPr b="1" sz="6800">
                <a:latin typeface="Playfair Display"/>
                <a:ea typeface="Playfair Display"/>
                <a:cs typeface="Playfair Display"/>
                <a:sym typeface="Playfair Display"/>
              </a:defRPr>
            </a:lvl5pPr>
            <a:lvl6pPr lvl="5" algn="ctr">
              <a:spcBef>
                <a:spcPts val="0"/>
              </a:spcBef>
              <a:buSzPct val="100000"/>
              <a:buFont typeface="Playfair Display"/>
              <a:defRPr b="1" sz="6800">
                <a:latin typeface="Playfair Display"/>
                <a:ea typeface="Playfair Display"/>
                <a:cs typeface="Playfair Display"/>
                <a:sym typeface="Playfair Display"/>
              </a:defRPr>
            </a:lvl6pPr>
            <a:lvl7pPr lvl="6" algn="ctr">
              <a:spcBef>
                <a:spcPts val="0"/>
              </a:spcBef>
              <a:buSzPct val="100000"/>
              <a:buFont typeface="Playfair Display"/>
              <a:defRPr b="1" sz="6800">
                <a:latin typeface="Playfair Display"/>
                <a:ea typeface="Playfair Display"/>
                <a:cs typeface="Playfair Display"/>
                <a:sym typeface="Playfair Display"/>
              </a:defRPr>
            </a:lvl7pPr>
            <a:lvl8pPr lvl="7" algn="ctr">
              <a:spcBef>
                <a:spcPts val="0"/>
              </a:spcBef>
              <a:buSzPct val="100000"/>
              <a:buFont typeface="Playfair Display"/>
              <a:defRPr b="1" sz="6800">
                <a:latin typeface="Playfair Display"/>
                <a:ea typeface="Playfair Display"/>
                <a:cs typeface="Playfair Display"/>
                <a:sym typeface="Playfair Display"/>
              </a:defRPr>
            </a:lvl8pPr>
            <a:lvl9pPr lvl="8" algn="ctr">
              <a:spcBef>
                <a:spcPts val="0"/>
              </a:spcBef>
              <a:buSzPct val="100000"/>
              <a:buFont typeface="Playfair Display"/>
              <a:defRPr b="1" sz="6800">
                <a:latin typeface="Playfair Display"/>
                <a:ea typeface="Playfair Display"/>
                <a:cs typeface="Playfair Display"/>
                <a:sym typeface="Playfair Display"/>
              </a:defRPr>
            </a:lvl9pPr>
          </a:lstStyle>
          <a:p/>
        </p:txBody>
      </p:sp>
      <p:sp>
        <p:nvSpPr>
          <p:cNvPr id="13" name="Shape 13"/>
          <p:cNvSpPr txBox="1"/>
          <p:nvPr>
            <p:ph idx="1" type="subTitle"/>
          </p:nvPr>
        </p:nvSpPr>
        <p:spPr>
          <a:xfrm>
            <a:off x="344250" y="3550650"/>
            <a:ext cx="4910100" cy="577800"/>
          </a:xfrm>
          <a:prstGeom prst="rect">
            <a:avLst/>
          </a:prstGeom>
          <a:solidFill>
            <a:schemeClr val="dk2"/>
          </a:solidFill>
        </p:spPr>
        <p:txBody>
          <a:bodyPr anchorCtr="0" anchor="ctr" bIns="91425" lIns="91425" rIns="91425" tIns="91425"/>
          <a:lstStyle>
            <a:lvl1pPr lvl="0">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ct val="100000"/>
              <a:buFont typeface="Montserrat"/>
              <a:buNone/>
              <a:defRPr b="1" sz="2400">
                <a:solidFill>
                  <a:schemeClr val="lt1"/>
                </a:solidFill>
                <a:latin typeface="Montserrat"/>
                <a:ea typeface="Montserrat"/>
                <a:cs typeface="Montserrat"/>
                <a:sym typeface="Montserrat"/>
              </a:defRPr>
            </a:lvl9pPr>
          </a:lstStyle>
          <a:p/>
        </p:txBody>
      </p:sp>
      <p:sp>
        <p:nvSpPr>
          <p:cNvPr id="14" name="Shape 14"/>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8" name="Shape 48"/>
        <p:cNvGrpSpPr/>
        <p:nvPr/>
      </p:nvGrpSpPr>
      <p:grpSpPr>
        <a:xfrm>
          <a:off x="0" y="0"/>
          <a:ext cx="0" cy="0"/>
          <a:chOff x="0" y="0"/>
          <a:chExt cx="0" cy="0"/>
        </a:xfrm>
      </p:grpSpPr>
      <p:sp>
        <p:nvSpPr>
          <p:cNvPr id="49" name="Shape 49"/>
          <p:cNvSpPr txBox="1"/>
          <p:nvPr>
            <p:ph type="title"/>
          </p:nvPr>
        </p:nvSpPr>
        <p:spPr>
          <a:xfrm>
            <a:off x="311700" y="999925"/>
            <a:ext cx="8520600" cy="2146200"/>
          </a:xfrm>
          <a:prstGeom prst="rect">
            <a:avLst/>
          </a:prstGeom>
        </p:spPr>
        <p:txBody>
          <a:bodyPr anchorCtr="0" anchor="b" bIns="91425" lIns="91425" rIns="91425" tIns="91425"/>
          <a:lstStyle>
            <a:lvl1pPr lvl="0" algn="ctr">
              <a:spcBef>
                <a:spcPts val="0"/>
              </a:spcBef>
              <a:buSzPct val="100000"/>
              <a:buFont typeface="Montserrat"/>
              <a:defRPr sz="14000">
                <a:latin typeface="Montserrat"/>
                <a:ea typeface="Montserrat"/>
                <a:cs typeface="Montserrat"/>
                <a:sym typeface="Montserrat"/>
              </a:defRPr>
            </a:lvl1pPr>
            <a:lvl2pPr lvl="1" algn="ctr">
              <a:spcBef>
                <a:spcPts val="0"/>
              </a:spcBef>
              <a:buSzPct val="100000"/>
              <a:buFont typeface="Montserrat"/>
              <a:defRPr sz="14000">
                <a:latin typeface="Montserrat"/>
                <a:ea typeface="Montserrat"/>
                <a:cs typeface="Montserrat"/>
                <a:sym typeface="Montserrat"/>
              </a:defRPr>
            </a:lvl2pPr>
            <a:lvl3pPr lvl="2" algn="ctr">
              <a:spcBef>
                <a:spcPts val="0"/>
              </a:spcBef>
              <a:buSzPct val="100000"/>
              <a:buFont typeface="Montserrat"/>
              <a:defRPr sz="14000">
                <a:latin typeface="Montserrat"/>
                <a:ea typeface="Montserrat"/>
                <a:cs typeface="Montserrat"/>
                <a:sym typeface="Montserrat"/>
              </a:defRPr>
            </a:lvl3pPr>
            <a:lvl4pPr lvl="3" algn="ctr">
              <a:spcBef>
                <a:spcPts val="0"/>
              </a:spcBef>
              <a:buSzPct val="100000"/>
              <a:buFont typeface="Montserrat"/>
              <a:defRPr sz="14000">
                <a:latin typeface="Montserrat"/>
                <a:ea typeface="Montserrat"/>
                <a:cs typeface="Montserrat"/>
                <a:sym typeface="Montserrat"/>
              </a:defRPr>
            </a:lvl4pPr>
            <a:lvl5pPr lvl="4" algn="ctr">
              <a:spcBef>
                <a:spcPts val="0"/>
              </a:spcBef>
              <a:buSzPct val="100000"/>
              <a:buFont typeface="Montserrat"/>
              <a:defRPr sz="14000">
                <a:latin typeface="Montserrat"/>
                <a:ea typeface="Montserrat"/>
                <a:cs typeface="Montserrat"/>
                <a:sym typeface="Montserrat"/>
              </a:defRPr>
            </a:lvl5pPr>
            <a:lvl6pPr lvl="5" algn="ctr">
              <a:spcBef>
                <a:spcPts val="0"/>
              </a:spcBef>
              <a:buSzPct val="100000"/>
              <a:buFont typeface="Montserrat"/>
              <a:defRPr sz="14000">
                <a:latin typeface="Montserrat"/>
                <a:ea typeface="Montserrat"/>
                <a:cs typeface="Montserrat"/>
                <a:sym typeface="Montserrat"/>
              </a:defRPr>
            </a:lvl6pPr>
            <a:lvl7pPr lvl="6" algn="ctr">
              <a:spcBef>
                <a:spcPts val="0"/>
              </a:spcBef>
              <a:buSzPct val="100000"/>
              <a:buFont typeface="Montserrat"/>
              <a:defRPr sz="14000">
                <a:latin typeface="Montserrat"/>
                <a:ea typeface="Montserrat"/>
                <a:cs typeface="Montserrat"/>
                <a:sym typeface="Montserrat"/>
              </a:defRPr>
            </a:lvl7pPr>
            <a:lvl8pPr lvl="7" algn="ctr">
              <a:spcBef>
                <a:spcPts val="0"/>
              </a:spcBef>
              <a:buSzPct val="100000"/>
              <a:buFont typeface="Montserrat"/>
              <a:defRPr sz="14000">
                <a:latin typeface="Montserrat"/>
                <a:ea typeface="Montserrat"/>
                <a:cs typeface="Montserrat"/>
                <a:sym typeface="Montserrat"/>
              </a:defRPr>
            </a:lvl8pPr>
            <a:lvl9pPr lvl="8" algn="ctr">
              <a:spcBef>
                <a:spcPts val="0"/>
              </a:spcBef>
              <a:buSzPct val="100000"/>
              <a:buFont typeface="Montserrat"/>
              <a:defRPr sz="14000">
                <a:latin typeface="Montserrat"/>
                <a:ea typeface="Montserrat"/>
                <a:cs typeface="Montserrat"/>
                <a:sym typeface="Montserrat"/>
              </a:defRPr>
            </a:lvl9pPr>
          </a:lstStyle>
          <a:p/>
        </p:txBody>
      </p:sp>
      <p:sp>
        <p:nvSpPr>
          <p:cNvPr id="50" name="Shape 50"/>
          <p:cNvSpPr txBox="1"/>
          <p:nvPr>
            <p:ph idx="1" type="body"/>
          </p:nvPr>
        </p:nvSpPr>
        <p:spPr>
          <a:xfrm>
            <a:off x="311700" y="32284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1" name="Shape 51"/>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2" name="Shape 52"/>
        <p:cNvGrpSpPr/>
        <p:nvPr/>
      </p:nvGrpSpPr>
      <p:grpSpPr>
        <a:xfrm>
          <a:off x="0" y="0"/>
          <a:ext cx="0" cy="0"/>
          <a:chOff x="0" y="0"/>
          <a:chExt cx="0" cy="0"/>
        </a:xfrm>
      </p:grpSpPr>
      <p:sp>
        <p:nvSpPr>
          <p:cNvPr id="53" name="Shape 53"/>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accent5"/>
        </a:solidFill>
      </p:bgPr>
    </p:bg>
    <p:spTree>
      <p:nvGrpSpPr>
        <p:cNvPr id="15" name="Shape 15"/>
        <p:cNvGrpSpPr/>
        <p:nvPr/>
      </p:nvGrpSpPr>
      <p:grpSpPr>
        <a:xfrm>
          <a:off x="0" y="0"/>
          <a:ext cx="0" cy="0"/>
          <a:chOff x="0" y="0"/>
          <a:chExt cx="0" cy="0"/>
        </a:xfrm>
      </p:grpSpPr>
      <p:sp>
        <p:nvSpPr>
          <p:cNvPr id="16" name="Shape 16"/>
          <p:cNvSpPr/>
          <p:nvPr/>
        </p:nvSpPr>
        <p:spPr>
          <a:xfrm rot="5400000">
            <a:off x="4550700" y="-498600"/>
            <a:ext cx="42600" cy="84558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17" name="Shape 17"/>
          <p:cNvSpPr txBox="1"/>
          <p:nvPr>
            <p:ph type="title"/>
          </p:nvPr>
        </p:nvSpPr>
        <p:spPr>
          <a:xfrm>
            <a:off x="344250" y="1403850"/>
            <a:ext cx="8455500" cy="2146800"/>
          </a:xfrm>
          <a:prstGeom prst="rect">
            <a:avLst/>
          </a:prstGeom>
          <a:solidFill>
            <a:srgbClr val="FFFFFF"/>
          </a:solidFill>
        </p:spPr>
        <p:txBody>
          <a:bodyPr anchorCtr="0" anchor="ctr" bIns="91425" lIns="91425" rIns="91425" tIns="91425"/>
          <a:lstStyle>
            <a:lvl1pPr lvl="0" algn="ctr">
              <a:spcBef>
                <a:spcPts val="0"/>
              </a:spcBef>
              <a:buSzPct val="100000"/>
              <a:buFont typeface="Playfair Display"/>
              <a:defRPr b="1" sz="4800">
                <a:latin typeface="Playfair Display"/>
                <a:ea typeface="Playfair Display"/>
                <a:cs typeface="Playfair Display"/>
                <a:sym typeface="Playfair Display"/>
              </a:defRPr>
            </a:lvl1pPr>
            <a:lvl2pPr lvl="1" algn="ctr">
              <a:spcBef>
                <a:spcPts val="0"/>
              </a:spcBef>
              <a:buSzPct val="100000"/>
              <a:buFont typeface="Playfair Display"/>
              <a:defRPr b="1" sz="4800">
                <a:latin typeface="Playfair Display"/>
                <a:ea typeface="Playfair Display"/>
                <a:cs typeface="Playfair Display"/>
                <a:sym typeface="Playfair Display"/>
              </a:defRPr>
            </a:lvl2pPr>
            <a:lvl3pPr lvl="2" algn="ctr">
              <a:spcBef>
                <a:spcPts val="0"/>
              </a:spcBef>
              <a:buSzPct val="100000"/>
              <a:buFont typeface="Playfair Display"/>
              <a:defRPr b="1" sz="4800">
                <a:latin typeface="Playfair Display"/>
                <a:ea typeface="Playfair Display"/>
                <a:cs typeface="Playfair Display"/>
                <a:sym typeface="Playfair Display"/>
              </a:defRPr>
            </a:lvl3pPr>
            <a:lvl4pPr lvl="3" algn="ctr">
              <a:spcBef>
                <a:spcPts val="0"/>
              </a:spcBef>
              <a:buSzPct val="100000"/>
              <a:buFont typeface="Playfair Display"/>
              <a:defRPr b="1" sz="4800">
                <a:latin typeface="Playfair Display"/>
                <a:ea typeface="Playfair Display"/>
                <a:cs typeface="Playfair Display"/>
                <a:sym typeface="Playfair Display"/>
              </a:defRPr>
            </a:lvl4pPr>
            <a:lvl5pPr lvl="4" algn="ctr">
              <a:spcBef>
                <a:spcPts val="0"/>
              </a:spcBef>
              <a:buSzPct val="100000"/>
              <a:buFont typeface="Playfair Display"/>
              <a:defRPr b="1" sz="4800">
                <a:latin typeface="Playfair Display"/>
                <a:ea typeface="Playfair Display"/>
                <a:cs typeface="Playfair Display"/>
                <a:sym typeface="Playfair Display"/>
              </a:defRPr>
            </a:lvl5pPr>
            <a:lvl6pPr lvl="5" algn="ctr">
              <a:spcBef>
                <a:spcPts val="0"/>
              </a:spcBef>
              <a:buSzPct val="100000"/>
              <a:buFont typeface="Playfair Display"/>
              <a:defRPr b="1" sz="4800">
                <a:latin typeface="Playfair Display"/>
                <a:ea typeface="Playfair Display"/>
                <a:cs typeface="Playfair Display"/>
                <a:sym typeface="Playfair Display"/>
              </a:defRPr>
            </a:lvl6pPr>
            <a:lvl7pPr lvl="6" algn="ctr">
              <a:spcBef>
                <a:spcPts val="0"/>
              </a:spcBef>
              <a:buSzPct val="100000"/>
              <a:buFont typeface="Playfair Display"/>
              <a:defRPr b="1" sz="4800">
                <a:latin typeface="Playfair Display"/>
                <a:ea typeface="Playfair Display"/>
                <a:cs typeface="Playfair Display"/>
                <a:sym typeface="Playfair Display"/>
              </a:defRPr>
            </a:lvl7pPr>
            <a:lvl8pPr lvl="7" algn="ctr">
              <a:spcBef>
                <a:spcPts val="0"/>
              </a:spcBef>
              <a:buSzPct val="100000"/>
              <a:buFont typeface="Playfair Display"/>
              <a:defRPr b="1" sz="4800">
                <a:latin typeface="Playfair Display"/>
                <a:ea typeface="Playfair Display"/>
                <a:cs typeface="Playfair Display"/>
                <a:sym typeface="Playfair Display"/>
              </a:defRPr>
            </a:lvl8pPr>
            <a:lvl9pPr lvl="8" algn="ctr">
              <a:spcBef>
                <a:spcPts val="0"/>
              </a:spcBef>
              <a:buSzPct val="100000"/>
              <a:buFont typeface="Playfair Display"/>
              <a:defRPr b="1" sz="4800">
                <a:latin typeface="Playfair Display"/>
                <a:ea typeface="Playfair Display"/>
                <a:cs typeface="Playfair Display"/>
                <a:sym typeface="Playfair Display"/>
              </a:defRPr>
            </a:lvl9pPr>
          </a:lstStyle>
          <a:p/>
        </p:txBody>
      </p:sp>
      <p:sp>
        <p:nvSpPr>
          <p:cNvPr id="18" name="Shape 18"/>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9" name="Shape 19"/>
        <p:cNvGrpSpPr/>
        <p:nvPr/>
      </p:nvGrpSpPr>
      <p:grpSpPr>
        <a:xfrm>
          <a:off x="0" y="0"/>
          <a:ext cx="0" cy="0"/>
          <a:chOff x="0" y="0"/>
          <a:chExt cx="0" cy="0"/>
        </a:xfrm>
      </p:grpSpPr>
      <p:sp>
        <p:nvSpPr>
          <p:cNvPr id="20" name="Shape 20"/>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 type="body"/>
          </p:nvPr>
        </p:nvSpPr>
        <p:spPr>
          <a:xfrm>
            <a:off x="311700" y="1234075"/>
            <a:ext cx="8520600" cy="33348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311700" y="1234050"/>
            <a:ext cx="3999900" cy="33348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6" name="Shape 26"/>
          <p:cNvSpPr txBox="1"/>
          <p:nvPr>
            <p:ph idx="2" type="body"/>
          </p:nvPr>
        </p:nvSpPr>
        <p:spPr>
          <a:xfrm>
            <a:off x="4832400" y="1234050"/>
            <a:ext cx="3999900" cy="33348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7" name="Shape 2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3" name="Shape 33"/>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3"/>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1pPr>
            <a:lvl2pPr lvl="1">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2pPr>
            <a:lvl3pPr lvl="2">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3pPr>
            <a:lvl4pPr lvl="3">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4pPr>
            <a:lvl5pPr lvl="4">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5pPr>
            <a:lvl6pPr lvl="5">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6pPr>
            <a:lvl7pPr lvl="6">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7pPr>
            <a:lvl8pPr lvl="7">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8pPr>
            <a:lvl9pPr lvl="8">
              <a:spcBef>
                <a:spcPts val="0"/>
              </a:spcBef>
              <a:buClr>
                <a:schemeClr val="lt1"/>
              </a:buClr>
              <a:buSzPct val="100000"/>
              <a:buFont typeface="Playfair Display"/>
              <a:defRPr sz="5400">
                <a:solidFill>
                  <a:schemeClr val="lt1"/>
                </a:solidFill>
                <a:latin typeface="Playfair Display"/>
                <a:ea typeface="Playfair Display"/>
                <a:cs typeface="Playfair Display"/>
                <a:sym typeface="Playfair Display"/>
              </a:defRPr>
            </a:lvl9pPr>
          </a:lstStyle>
          <a:p/>
        </p:txBody>
      </p:sp>
      <p:sp>
        <p:nvSpPr>
          <p:cNvPr id="37" name="Shape 3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8"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40" name="Shape 40"/>
          <p:cNvCxnSpPr/>
          <p:nvPr/>
        </p:nvCxnSpPr>
        <p:spPr>
          <a:xfrm>
            <a:off x="5029675" y="4495500"/>
            <a:ext cx="468300" cy="0"/>
          </a:xfrm>
          <a:prstGeom prst="straightConnector1">
            <a:avLst/>
          </a:prstGeom>
          <a:noFill/>
          <a:ln cap="flat" cmpd="sng" w="19050">
            <a:solidFill>
              <a:schemeClr val="dk2"/>
            </a:solidFill>
            <a:prstDash val="solid"/>
            <a:round/>
            <a:headEnd len="med" w="med" type="none"/>
            <a:tailEnd len="med" w="med" type="none"/>
          </a:ln>
        </p:spPr>
      </p:cxnSp>
      <p:sp>
        <p:nvSpPr>
          <p:cNvPr id="41" name="Shape 41"/>
          <p:cNvSpPr txBox="1"/>
          <p:nvPr>
            <p:ph type="title"/>
          </p:nvPr>
        </p:nvSpPr>
        <p:spPr>
          <a:xfrm>
            <a:off x="265500" y="1081675"/>
            <a:ext cx="4045200" cy="17862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2" name="Shape 42"/>
          <p:cNvSpPr txBox="1"/>
          <p:nvPr>
            <p:ph idx="1" type="subTitle"/>
          </p:nvPr>
        </p:nvSpPr>
        <p:spPr>
          <a:xfrm>
            <a:off x="265500" y="2921400"/>
            <a:ext cx="4045200"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3" name="Shape 43"/>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4" name="Shape 44"/>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5" name="Shape 45"/>
        <p:cNvGrpSpPr/>
        <p:nvPr/>
      </p:nvGrpSpPr>
      <p:grpSpPr>
        <a:xfrm>
          <a:off x="0" y="0"/>
          <a:ext cx="0" cy="0"/>
          <a:chOff x="0" y="0"/>
          <a:chExt cx="0" cy="0"/>
        </a:xfrm>
      </p:grpSpPr>
      <p:sp>
        <p:nvSpPr>
          <p:cNvPr id="46" name="Shape 46"/>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7" name="Shape 4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op">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p:txBody>
      </p:sp>
      <p:sp>
        <p:nvSpPr>
          <p:cNvPr id="7" name="Shape 7"/>
          <p:cNvSpPr txBox="1"/>
          <p:nvPr>
            <p:ph idx="1" type="body"/>
          </p:nvPr>
        </p:nvSpPr>
        <p:spPr>
          <a:xfrm>
            <a:off x="311700" y="1234075"/>
            <a:ext cx="8520600" cy="33348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Playfair Display"/>
              <a:buChar char="●"/>
              <a:defRPr sz="1800">
                <a:solidFill>
                  <a:schemeClr val="dk2"/>
                </a:solidFill>
                <a:latin typeface="Playfair Display"/>
                <a:ea typeface="Playfair Display"/>
                <a:cs typeface="Playfair Display"/>
                <a:sym typeface="Playfair Display"/>
              </a:defRPr>
            </a:lvl1pPr>
            <a:lvl2pPr lvl="1">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2pPr>
            <a:lvl3pPr lvl="2">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3pPr>
            <a:lvl4pPr lvl="3">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4pPr>
            <a:lvl5pPr lvl="4">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5pPr>
            <a:lvl6pPr lvl="5">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6pPr>
            <a:lvl7pPr lvl="6">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7pPr>
            <a:lvl8pPr lvl="7">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8pPr>
            <a:lvl9pPr lvl="8">
              <a:lnSpc>
                <a:spcPct val="115000"/>
              </a:lnSpc>
              <a:spcBef>
                <a:spcPts val="0"/>
              </a:spcBef>
              <a:spcAft>
                <a:spcPts val="1600"/>
              </a:spcAft>
              <a:buClr>
                <a:schemeClr val="dk2"/>
              </a:buClr>
              <a:buFont typeface="Playfair Display"/>
              <a:buChar char="■"/>
              <a:defRPr>
                <a:solidFill>
                  <a:schemeClr val="dk2"/>
                </a:solidFill>
                <a:latin typeface="Playfair Display"/>
                <a:ea typeface="Playfair Display"/>
                <a:cs typeface="Playfair Display"/>
                <a:sym typeface="Playfair Display"/>
              </a:defRPr>
            </a:lvl9pPr>
          </a:lstStyle>
          <a:p/>
        </p:txBody>
      </p:sp>
      <p:sp>
        <p:nvSpPr>
          <p:cNvPr id="8" name="Shape 8"/>
          <p:cNvSpPr txBox="1"/>
          <p:nvPr>
            <p:ph idx="12" type="sldNum"/>
          </p:nvPr>
        </p:nvSpPr>
        <p:spPr>
          <a:xfrm>
            <a:off x="8497999" y="4688758"/>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Playfair Display"/>
                <a:ea typeface="Playfair Display"/>
                <a:cs typeface="Playfair Display"/>
                <a:sym typeface="Playfair Display"/>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drashishdutta.co.uk"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 name="Shape 57"/>
        <p:cNvGrpSpPr/>
        <p:nvPr/>
      </p:nvGrpSpPr>
      <p:grpSpPr>
        <a:xfrm>
          <a:off x="0" y="0"/>
          <a:ext cx="0" cy="0"/>
          <a:chOff x="0" y="0"/>
          <a:chExt cx="0" cy="0"/>
        </a:xfrm>
      </p:grpSpPr>
      <p:sp>
        <p:nvSpPr>
          <p:cNvPr id="58" name="Shape 58"/>
          <p:cNvSpPr txBox="1"/>
          <p:nvPr>
            <p:ph type="ctrTitle"/>
          </p:nvPr>
        </p:nvSpPr>
        <p:spPr>
          <a:xfrm>
            <a:off x="344250" y="1403850"/>
            <a:ext cx="8455500" cy="2146800"/>
          </a:xfrm>
          <a:prstGeom prst="rect">
            <a:avLst/>
          </a:prstGeom>
        </p:spPr>
        <p:txBody>
          <a:bodyPr anchorCtr="0" anchor="ctr" bIns="91425" lIns="91425" rIns="91425" tIns="91425">
            <a:noAutofit/>
          </a:bodyPr>
          <a:lstStyle/>
          <a:p>
            <a:pPr lvl="0">
              <a:spcBef>
                <a:spcPts val="0"/>
              </a:spcBef>
              <a:buNone/>
            </a:pPr>
            <a:r>
              <a:rPr lang="en"/>
              <a:t>Dr Ashish Dutta</a:t>
            </a:r>
          </a:p>
        </p:txBody>
      </p:sp>
      <p:sp>
        <p:nvSpPr>
          <p:cNvPr id="59" name="Shape 59"/>
          <p:cNvSpPr txBox="1"/>
          <p:nvPr>
            <p:ph idx="1" type="subTitle"/>
          </p:nvPr>
        </p:nvSpPr>
        <p:spPr>
          <a:xfrm>
            <a:off x="344250" y="3550650"/>
            <a:ext cx="4910100" cy="577800"/>
          </a:xfrm>
          <a:prstGeom prst="rect">
            <a:avLst/>
          </a:prstGeom>
        </p:spPr>
        <p:txBody>
          <a:bodyPr anchorCtr="0" anchor="ctr" bIns="91425" lIns="91425" rIns="91425" tIns="91425">
            <a:noAutofit/>
          </a:bodyPr>
          <a:lstStyle/>
          <a:p>
            <a:pPr lvl="0">
              <a:spcBef>
                <a:spcPts val="0"/>
              </a:spcBef>
              <a:buNone/>
            </a:pPr>
            <a:r>
              <a:rPr lang="en" sz="1800"/>
              <a:t>Cosmetic Surgeon &amp; Founder of Aesthetic Beauty Centre</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Shape 11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Aesthetic Beauty Centre (Get free consultency)</a:t>
            </a:r>
          </a:p>
        </p:txBody>
      </p:sp>
      <p:sp>
        <p:nvSpPr>
          <p:cNvPr id="115" name="Shape 115"/>
          <p:cNvSpPr txBox="1"/>
          <p:nvPr>
            <p:ph idx="1" type="body"/>
          </p:nvPr>
        </p:nvSpPr>
        <p:spPr>
          <a:xfrm>
            <a:off x="311700" y="1234050"/>
            <a:ext cx="8326200" cy="3334800"/>
          </a:xfrm>
          <a:prstGeom prst="rect">
            <a:avLst/>
          </a:prstGeom>
        </p:spPr>
        <p:txBody>
          <a:bodyPr anchorCtr="0" anchor="t" bIns="91425" lIns="91425" rIns="91425" tIns="91425">
            <a:noAutofit/>
          </a:bodyPr>
          <a:lstStyle/>
          <a:p>
            <a:pPr lvl="0" rtl="0">
              <a:lnSpc>
                <a:spcPct val="187000"/>
              </a:lnSpc>
              <a:spcBef>
                <a:spcPts val="0"/>
              </a:spcBef>
              <a:spcAft>
                <a:spcPts val="1500"/>
              </a:spcAft>
              <a:buNone/>
            </a:pPr>
            <a:r>
              <a:rPr lang="en" sz="1500">
                <a:solidFill>
                  <a:srgbClr val="304A69"/>
                </a:solidFill>
                <a:highlight>
                  <a:srgbClr val="FFFFFF"/>
                </a:highlight>
                <a:latin typeface="Montserrat"/>
                <a:ea typeface="Montserrat"/>
                <a:cs typeface="Montserrat"/>
                <a:sym typeface="Montserrat"/>
              </a:rPr>
              <a:t>During the free, confidential consultation the doctor will advise the client of available treatments, assess your suitability and discuss your particular expectations and cosmetic goals.</a:t>
            </a:r>
          </a:p>
          <a:p>
            <a:pPr lvl="0" rtl="0">
              <a:lnSpc>
                <a:spcPct val="187000"/>
              </a:lnSpc>
              <a:spcBef>
                <a:spcPts val="0"/>
              </a:spcBef>
              <a:spcAft>
                <a:spcPts val="1500"/>
              </a:spcAft>
              <a:buNone/>
            </a:pPr>
            <a:r>
              <a:rPr lang="en" sz="1500">
                <a:solidFill>
                  <a:srgbClr val="304A69"/>
                </a:solidFill>
                <a:highlight>
                  <a:srgbClr val="FFFFFF"/>
                </a:highlight>
                <a:latin typeface="Montserrat"/>
                <a:ea typeface="Montserrat"/>
                <a:cs typeface="Montserrat"/>
                <a:sym typeface="Montserrat"/>
              </a:rPr>
              <a:t>At your consultation you will have the opportunity to discuss your treatment and address any queries that you may have. You will be advised of any pre-treatment preparations and post treatment care.</a:t>
            </a:r>
          </a:p>
          <a:p>
            <a:pPr lvl="0" rtl="0">
              <a:lnSpc>
                <a:spcPct val="187000"/>
              </a:lnSpc>
              <a:spcBef>
                <a:spcPts val="0"/>
              </a:spcBef>
              <a:spcAft>
                <a:spcPts val="1500"/>
              </a:spcAft>
              <a:buNone/>
            </a:pPr>
            <a:r>
              <a:t/>
            </a:r>
            <a:endParaRPr sz="1500">
              <a:solidFill>
                <a:srgbClr val="304A69"/>
              </a:solidFill>
              <a:highlight>
                <a:srgbClr val="FFFFFF"/>
              </a:highlight>
              <a:latin typeface="Montserrat"/>
              <a:ea typeface="Montserrat"/>
              <a:cs typeface="Montserrat"/>
              <a:sym typeface="Montserrat"/>
            </a:endParaRPr>
          </a:p>
          <a:p>
            <a:pPr lvl="0" rtl="0">
              <a:lnSpc>
                <a:spcPct val="187000"/>
              </a:lnSpc>
              <a:spcBef>
                <a:spcPts val="0"/>
              </a:spcBef>
              <a:spcAft>
                <a:spcPts val="1500"/>
              </a:spcAft>
              <a:buNone/>
            </a:pPr>
            <a:r>
              <a:t/>
            </a:r>
            <a:endParaRPr sz="1500">
              <a:solidFill>
                <a:srgbClr val="304A69"/>
              </a:solidFill>
              <a:highlight>
                <a:srgbClr val="FFFFFF"/>
              </a:highlight>
              <a:latin typeface="Montserrat"/>
              <a:ea typeface="Montserrat"/>
              <a:cs typeface="Montserrat"/>
              <a:sym typeface="Montserrat"/>
            </a:endParaRPr>
          </a:p>
          <a:p>
            <a:pPr lvl="0" rtl="0">
              <a:spcBef>
                <a:spcPts val="0"/>
              </a:spcBef>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type="title"/>
          </p:nvPr>
        </p:nvSpPr>
        <p:spPr>
          <a:xfrm>
            <a:off x="311700" y="999925"/>
            <a:ext cx="8520600" cy="2146200"/>
          </a:xfrm>
          <a:prstGeom prst="rect">
            <a:avLst/>
          </a:prstGeom>
        </p:spPr>
        <p:txBody>
          <a:bodyPr anchorCtr="0" anchor="b" bIns="91425" lIns="91425" rIns="91425" tIns="91425">
            <a:noAutofit/>
          </a:bodyPr>
          <a:lstStyle/>
          <a:p>
            <a:pPr lvl="0">
              <a:spcBef>
                <a:spcPts val="0"/>
              </a:spcBef>
              <a:buNone/>
            </a:pPr>
            <a:r>
              <a:rPr lang="en" sz="10000"/>
              <a:t>Thank You</a:t>
            </a:r>
          </a:p>
        </p:txBody>
      </p:sp>
      <p:sp>
        <p:nvSpPr>
          <p:cNvPr id="121" name="Shape 121"/>
          <p:cNvSpPr txBox="1"/>
          <p:nvPr>
            <p:ph idx="1" type="body"/>
          </p:nvPr>
        </p:nvSpPr>
        <p:spPr>
          <a:xfrm>
            <a:off x="311700" y="3228425"/>
            <a:ext cx="8520600" cy="1300800"/>
          </a:xfrm>
          <a:prstGeom prst="rect">
            <a:avLst/>
          </a:prstGeom>
        </p:spPr>
        <p:txBody>
          <a:bodyPr anchorCtr="0" anchor="t" bIns="91425" lIns="91425" rIns="91425" tIns="91425">
            <a:noAutofit/>
          </a:bodyPr>
          <a:lstStyle/>
          <a:p>
            <a:pPr lvl="0">
              <a:spcBef>
                <a:spcPts val="0"/>
              </a:spcBef>
              <a:buNone/>
            </a:pPr>
            <a:r>
              <a:rPr lang="en"/>
              <a:t>Know More About Dr Ashish Dutta &amp; Aesthetic Beauty Centre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Shape 64"/>
          <p:cNvSpPr txBox="1"/>
          <p:nvPr>
            <p:ph type="title"/>
          </p:nvPr>
        </p:nvSpPr>
        <p:spPr>
          <a:xfrm>
            <a:off x="265500" y="-442325"/>
            <a:ext cx="4045200" cy="1786200"/>
          </a:xfrm>
          <a:prstGeom prst="rect">
            <a:avLst/>
          </a:prstGeom>
        </p:spPr>
        <p:txBody>
          <a:bodyPr anchorCtr="0" anchor="b" bIns="91425" lIns="91425" rIns="91425" tIns="91425">
            <a:noAutofit/>
          </a:bodyPr>
          <a:lstStyle/>
          <a:p>
            <a:pPr lvl="0">
              <a:spcBef>
                <a:spcPts val="0"/>
              </a:spcBef>
              <a:buNone/>
            </a:pPr>
            <a:r>
              <a:rPr lang="en"/>
              <a:t>Introduction</a:t>
            </a:r>
          </a:p>
        </p:txBody>
      </p:sp>
      <p:sp>
        <p:nvSpPr>
          <p:cNvPr id="65" name="Shape 65"/>
          <p:cNvSpPr txBox="1"/>
          <p:nvPr>
            <p:ph idx="1" type="subTitle"/>
          </p:nvPr>
        </p:nvSpPr>
        <p:spPr>
          <a:xfrm>
            <a:off x="265500" y="1397400"/>
            <a:ext cx="4045200" cy="3495600"/>
          </a:xfrm>
          <a:prstGeom prst="rect">
            <a:avLst/>
          </a:prstGeom>
        </p:spPr>
        <p:txBody>
          <a:bodyPr anchorCtr="0" anchor="t" bIns="91425" lIns="91425" rIns="91425" tIns="91425">
            <a:noAutofit/>
          </a:bodyPr>
          <a:lstStyle/>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Dr. Ashish Dutta is the Chief Surgeon and Co Founder of Aesthetic Beauty Centre. </a:t>
            </a:r>
          </a:p>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He is also</a:t>
            </a:r>
          </a:p>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Secretary, European Society of Aesthetic Surgery (ESAS)</a:t>
            </a:r>
          </a:p>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ESAS representative to the European commission CEN TC- 403 (Aesthetic Surgery Services)</a:t>
            </a:r>
          </a:p>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Secretary and Board of Trustees, International Division of American Board of Cosmetic Surgery (ID-ABCS)</a:t>
            </a:r>
          </a:p>
          <a:p>
            <a:pPr lvl="0" algn="l">
              <a:spcBef>
                <a:spcPts val="0"/>
              </a:spcBef>
              <a:buClr>
                <a:schemeClr val="dk2"/>
              </a:buClr>
              <a:buSzPct val="91666"/>
              <a:buFont typeface="Arial"/>
              <a:buNone/>
            </a:pPr>
            <a:r>
              <a:rPr lang="en" sz="1200">
                <a:highlight>
                  <a:srgbClr val="FFFFFF"/>
                </a:highlight>
                <a:latin typeface="Montserrat"/>
                <a:ea typeface="Montserrat"/>
                <a:cs typeface="Montserrat"/>
                <a:sym typeface="Montserrat"/>
              </a:rPr>
              <a:t>Secretary, World Academy of Cosmetic Surgery (WAOCS)</a:t>
            </a:r>
          </a:p>
          <a:p>
            <a:pPr lvl="0" algn="l">
              <a:spcBef>
                <a:spcPts val="0"/>
              </a:spcBef>
              <a:buNone/>
            </a:pPr>
            <a:r>
              <a:rPr lang="en" sz="1200">
                <a:highlight>
                  <a:srgbClr val="FFFFFF"/>
                </a:highlight>
                <a:latin typeface="Montserrat"/>
                <a:ea typeface="Montserrat"/>
                <a:cs typeface="Montserrat"/>
                <a:sym typeface="Montserrat"/>
              </a:rPr>
              <a:t>Secretary, British Association of Body Sculpting (BABS)</a:t>
            </a:r>
          </a:p>
        </p:txBody>
      </p:sp>
      <p:pic>
        <p:nvPicPr>
          <p:cNvPr descr="Dr Ash Dutta.jpg" id="66" name="Shape 66"/>
          <p:cNvPicPr preferRelativeResize="0"/>
          <p:nvPr/>
        </p:nvPicPr>
        <p:blipFill rotWithShape="1">
          <a:blip r:embed="rId3">
            <a:alphaModFix/>
          </a:blip>
          <a:srcRect b="0" l="21574" r="0" t="0"/>
          <a:stretch/>
        </p:blipFill>
        <p:spPr>
          <a:xfrm>
            <a:off x="4919674" y="876600"/>
            <a:ext cx="3933024" cy="33432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Shape 7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Journey</a:t>
            </a:r>
          </a:p>
        </p:txBody>
      </p:sp>
      <p:sp>
        <p:nvSpPr>
          <p:cNvPr id="72" name="Shape 72"/>
          <p:cNvSpPr txBox="1"/>
          <p:nvPr>
            <p:ph idx="1" type="body"/>
          </p:nvPr>
        </p:nvSpPr>
        <p:spPr>
          <a:xfrm>
            <a:off x="311700" y="1234075"/>
            <a:ext cx="8520600" cy="3334800"/>
          </a:xfrm>
          <a:prstGeom prst="rect">
            <a:avLst/>
          </a:prstGeom>
        </p:spPr>
        <p:txBody>
          <a:bodyPr anchorCtr="0" anchor="t" bIns="91425" lIns="91425" rIns="91425" tIns="91425">
            <a:noAutofit/>
          </a:bodyPr>
          <a:lstStyle/>
          <a:p>
            <a:pPr lvl="0">
              <a:spcBef>
                <a:spcPts val="0"/>
              </a:spcBef>
              <a:buNone/>
            </a:pPr>
            <a:r>
              <a:rPr lang="en"/>
              <a:t>Started his journey from kolkata</a:t>
            </a:r>
          </a:p>
        </p:txBody>
      </p:sp>
      <p:pic>
        <p:nvPicPr>
          <p:cNvPr id="73" name="Shape 73"/>
          <p:cNvPicPr preferRelativeResize="0"/>
          <p:nvPr/>
        </p:nvPicPr>
        <p:blipFill rotWithShape="1">
          <a:blip r:embed="rId3">
            <a:alphaModFix/>
          </a:blip>
          <a:srcRect b="0" l="0" r="0" t="48095"/>
          <a:stretch/>
        </p:blipFill>
        <p:spPr>
          <a:xfrm>
            <a:off x="404450" y="1646474"/>
            <a:ext cx="6207549" cy="34208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Shape 78"/>
          <p:cNvSpPr txBox="1"/>
          <p:nvPr>
            <p:ph idx="1" type="body"/>
          </p:nvPr>
        </p:nvSpPr>
        <p:spPr>
          <a:xfrm>
            <a:off x="311700" y="4230575"/>
            <a:ext cx="5998800" cy="605100"/>
          </a:xfrm>
          <a:prstGeom prst="rect">
            <a:avLst/>
          </a:prstGeom>
        </p:spPr>
        <p:txBody>
          <a:bodyPr anchorCtr="0" anchor="ctr" bIns="91425" lIns="91425" rIns="91425" tIns="91425">
            <a:noAutofit/>
          </a:bodyPr>
          <a:lstStyle/>
          <a:p>
            <a:pPr lvl="0">
              <a:spcBef>
                <a:spcPts val="0"/>
              </a:spcBef>
              <a:buNone/>
            </a:pPr>
            <a:r>
              <a:rPr lang="en"/>
              <a:t>And is now a well </a:t>
            </a:r>
            <a:r>
              <a:rPr lang="en"/>
              <a:t>renowned</a:t>
            </a:r>
            <a:r>
              <a:rPr lang="en"/>
              <a:t> cosmetic </a:t>
            </a:r>
            <a:r>
              <a:rPr lang="en"/>
              <a:t>Surgeon</a:t>
            </a:r>
            <a:r>
              <a:rPr lang="en"/>
              <a:t> in UK and  board certified surgeon</a:t>
            </a:r>
          </a:p>
        </p:txBody>
      </p:sp>
      <p:pic>
        <p:nvPicPr>
          <p:cNvPr id="79" name="Shape 79"/>
          <p:cNvPicPr preferRelativeResize="0"/>
          <p:nvPr/>
        </p:nvPicPr>
        <p:blipFill rotWithShape="1">
          <a:blip r:embed="rId3">
            <a:alphaModFix/>
          </a:blip>
          <a:srcRect b="51690" l="0" r="0" t="0"/>
          <a:stretch/>
        </p:blipFill>
        <p:spPr>
          <a:xfrm>
            <a:off x="332000" y="555712"/>
            <a:ext cx="6672949" cy="34224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 Titles</a:t>
            </a:r>
          </a:p>
        </p:txBody>
      </p:sp>
      <p:sp>
        <p:nvSpPr>
          <p:cNvPr id="85" name="Shape 85"/>
          <p:cNvSpPr txBox="1"/>
          <p:nvPr/>
        </p:nvSpPr>
        <p:spPr>
          <a:xfrm>
            <a:off x="375550" y="1265100"/>
            <a:ext cx="8213400" cy="3429000"/>
          </a:xfrm>
          <a:prstGeom prst="rect">
            <a:avLst/>
          </a:prstGeom>
          <a:noFill/>
          <a:ln>
            <a:noFill/>
          </a:ln>
        </p:spPr>
        <p:txBody>
          <a:bodyPr anchorCtr="0" anchor="t" bIns="91425" lIns="91425" rIns="91425" tIns="91425">
            <a:noAutofit/>
          </a:bodyPr>
          <a:lstStyle/>
          <a:p>
            <a:pPr lvl="0">
              <a:spcBef>
                <a:spcPts val="0"/>
              </a:spcBef>
              <a:buClr>
                <a:schemeClr val="dk2"/>
              </a:buClr>
              <a:buSzPct val="61111"/>
              <a:buFont typeface="Arial"/>
              <a:buNone/>
            </a:pPr>
            <a:r>
              <a:rPr lang="en" sz="1800">
                <a:solidFill>
                  <a:srgbClr val="1D2129"/>
                </a:solidFill>
                <a:highlight>
                  <a:srgbClr val="FFFFFF"/>
                </a:highlight>
                <a:latin typeface="Montserrat"/>
                <a:ea typeface="Montserrat"/>
                <a:cs typeface="Montserrat"/>
                <a:sym typeface="Montserrat"/>
              </a:rPr>
              <a:t>Secretary, European Society of Aesthetic Surgery (ESAS)</a:t>
            </a:r>
          </a:p>
          <a:p>
            <a:pPr lvl="0">
              <a:spcBef>
                <a:spcPts val="0"/>
              </a:spcBef>
              <a:buClr>
                <a:schemeClr val="dk2"/>
              </a:buClr>
              <a:buFont typeface="Arial"/>
              <a:buNone/>
            </a:pPr>
            <a:r>
              <a:t/>
            </a:r>
            <a:endParaRPr sz="1800">
              <a:solidFill>
                <a:srgbClr val="1D2129"/>
              </a:solidFill>
              <a:highlight>
                <a:srgbClr val="FFFFFF"/>
              </a:highlight>
              <a:latin typeface="Montserrat"/>
              <a:ea typeface="Montserrat"/>
              <a:cs typeface="Montserrat"/>
              <a:sym typeface="Montserrat"/>
            </a:endParaRPr>
          </a:p>
          <a:p>
            <a:pPr lvl="0">
              <a:spcBef>
                <a:spcPts val="0"/>
              </a:spcBef>
              <a:buClr>
                <a:schemeClr val="dk2"/>
              </a:buClr>
              <a:buSzPct val="61111"/>
              <a:buFont typeface="Arial"/>
              <a:buNone/>
            </a:pPr>
            <a:r>
              <a:rPr lang="en" sz="1800">
                <a:solidFill>
                  <a:srgbClr val="1D2129"/>
                </a:solidFill>
                <a:highlight>
                  <a:srgbClr val="FFFFFF"/>
                </a:highlight>
                <a:latin typeface="Montserrat"/>
                <a:ea typeface="Montserrat"/>
                <a:cs typeface="Montserrat"/>
                <a:sym typeface="Montserrat"/>
              </a:rPr>
              <a:t>Secretary, British Association of Body Sculpting (BABS)</a:t>
            </a:r>
          </a:p>
          <a:p>
            <a:pPr lvl="0">
              <a:spcBef>
                <a:spcPts val="0"/>
              </a:spcBef>
              <a:buClr>
                <a:schemeClr val="dk2"/>
              </a:buClr>
              <a:buFont typeface="Arial"/>
              <a:buNone/>
            </a:pPr>
            <a:r>
              <a:t/>
            </a:r>
            <a:endParaRPr sz="1800">
              <a:solidFill>
                <a:srgbClr val="1D2129"/>
              </a:solidFill>
              <a:highlight>
                <a:srgbClr val="FFFFFF"/>
              </a:highlight>
              <a:latin typeface="Montserrat"/>
              <a:ea typeface="Montserrat"/>
              <a:cs typeface="Montserrat"/>
              <a:sym typeface="Montserrat"/>
            </a:endParaRPr>
          </a:p>
          <a:p>
            <a:pPr lvl="0">
              <a:spcBef>
                <a:spcPts val="0"/>
              </a:spcBef>
              <a:buClr>
                <a:schemeClr val="dk2"/>
              </a:buClr>
              <a:buSzPct val="61111"/>
              <a:buFont typeface="Arial"/>
              <a:buNone/>
            </a:pPr>
            <a:r>
              <a:rPr lang="en" sz="1800">
                <a:solidFill>
                  <a:srgbClr val="1D2129"/>
                </a:solidFill>
                <a:highlight>
                  <a:srgbClr val="FFFFFF"/>
                </a:highlight>
                <a:latin typeface="Montserrat"/>
                <a:ea typeface="Montserrat"/>
                <a:cs typeface="Montserrat"/>
                <a:sym typeface="Montserrat"/>
              </a:rPr>
              <a:t>Secretary, International Division of American Board of Cosmetic Surgery (ID-ABCS)</a:t>
            </a:r>
          </a:p>
          <a:p>
            <a:pPr lvl="0">
              <a:spcBef>
                <a:spcPts val="0"/>
              </a:spcBef>
              <a:buClr>
                <a:schemeClr val="dk2"/>
              </a:buClr>
              <a:buFont typeface="Arial"/>
              <a:buNone/>
            </a:pPr>
            <a:r>
              <a:t/>
            </a:r>
            <a:endParaRPr sz="1800">
              <a:solidFill>
                <a:srgbClr val="1D2129"/>
              </a:solidFill>
              <a:highlight>
                <a:srgbClr val="FFFFFF"/>
              </a:highlight>
              <a:latin typeface="Montserrat"/>
              <a:ea typeface="Montserrat"/>
              <a:cs typeface="Montserrat"/>
              <a:sym typeface="Montserrat"/>
            </a:endParaRPr>
          </a:p>
          <a:p>
            <a:pPr lvl="0">
              <a:spcBef>
                <a:spcPts val="0"/>
              </a:spcBef>
              <a:buNone/>
            </a:pPr>
            <a:r>
              <a:rPr lang="en" sz="1800">
                <a:solidFill>
                  <a:srgbClr val="1D2129"/>
                </a:solidFill>
                <a:highlight>
                  <a:srgbClr val="FFFFFF"/>
                </a:highlight>
                <a:latin typeface="Montserrat"/>
                <a:ea typeface="Montserrat"/>
                <a:cs typeface="Montserrat"/>
                <a:sym typeface="Montserrat"/>
              </a:rPr>
              <a:t>Education Committee Chair, World Academy of Cosmetic Surgery (WAOCS)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About Dr Ash Dutta </a:t>
            </a:r>
          </a:p>
        </p:txBody>
      </p:sp>
      <p:sp>
        <p:nvSpPr>
          <p:cNvPr id="91" name="Shape 91"/>
          <p:cNvSpPr txBox="1"/>
          <p:nvPr>
            <p:ph idx="1" type="body"/>
          </p:nvPr>
        </p:nvSpPr>
        <p:spPr>
          <a:xfrm>
            <a:off x="311700" y="1234050"/>
            <a:ext cx="8342400" cy="3486900"/>
          </a:xfrm>
          <a:prstGeom prst="rect">
            <a:avLst/>
          </a:prstGeom>
        </p:spPr>
        <p:txBody>
          <a:bodyPr anchorCtr="0" anchor="t" bIns="91425" lIns="91425" rIns="91425" tIns="91425">
            <a:noAutofit/>
          </a:bodyPr>
          <a:lstStyle/>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When we trained in medicine, there was no mention of Aesthetic surgery or medicine.</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 was intrigued by the different applications of the first machine ( Vasculight) and subsequently added a further 12 machines from various companies over the next 3 years</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Between 2002 and 2010 we were the largest Aesthetic laser clinic in the UK</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In medicine most people come to see us due to illness or a health matter however in cosmetic medicine or surgery we try to look after the patient’s aesthetic needs, improve their confidence and help them get on with life</a:t>
            </a:r>
          </a:p>
          <a:p>
            <a:pPr lvl="0">
              <a:spcBef>
                <a:spcPts val="0"/>
              </a:spcBef>
              <a:buNone/>
            </a:pPr>
            <a:r>
              <a:t/>
            </a:r>
            <a:endParaRPr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About Dr Ash Dutta </a:t>
            </a:r>
          </a:p>
        </p:txBody>
      </p:sp>
      <p:sp>
        <p:nvSpPr>
          <p:cNvPr id="97" name="Shape 97"/>
          <p:cNvSpPr txBox="1"/>
          <p:nvPr>
            <p:ph idx="1" type="body"/>
          </p:nvPr>
        </p:nvSpPr>
        <p:spPr>
          <a:xfrm>
            <a:off x="311700" y="1201375"/>
            <a:ext cx="8342400" cy="3486900"/>
          </a:xfrm>
          <a:prstGeom prst="rect">
            <a:avLst/>
          </a:prstGeom>
        </p:spPr>
        <p:txBody>
          <a:bodyPr anchorCtr="0" anchor="t" bIns="91425" lIns="91425" rIns="91425" tIns="91425">
            <a:noAutofit/>
          </a:bodyPr>
          <a:lstStyle/>
          <a:p>
            <a:pPr lvl="0" rtl="0">
              <a:spcBef>
                <a:spcPts val="0"/>
              </a:spcBef>
              <a:spcAft>
                <a:spcPts val="1700"/>
              </a:spcAft>
              <a:buClr>
                <a:srgbClr val="000000"/>
              </a:buClr>
              <a:buSzPct val="73333"/>
              <a:buFont typeface="Arial"/>
              <a:buNone/>
            </a:pPr>
            <a:r>
              <a:rPr lang="en" sz="1500">
                <a:solidFill>
                  <a:srgbClr val="333333"/>
                </a:solidFill>
                <a:highlight>
                  <a:srgbClr val="FFFFFF"/>
                </a:highlight>
                <a:latin typeface="Montserrat"/>
                <a:ea typeface="Montserrat"/>
                <a:cs typeface="Montserrat"/>
                <a:sym typeface="Montserrat"/>
              </a:rPr>
              <a:t>“I think in the NHS the medical professionals are geared to look after the Physical wellbeing of the patient and overlook their inherent want to look better”</a:t>
            </a:r>
          </a:p>
          <a:p>
            <a:pPr lvl="0" rtl="0">
              <a:spcBef>
                <a:spcPts val="0"/>
              </a:spcBef>
              <a:spcAft>
                <a:spcPts val="1700"/>
              </a:spcAft>
              <a:buClr>
                <a:srgbClr val="000000"/>
              </a:buClr>
              <a:buSzPct val="73333"/>
              <a:buFont typeface="Arial"/>
              <a:buNone/>
            </a:pPr>
            <a:r>
              <a:rPr lang="en" sz="1500">
                <a:solidFill>
                  <a:srgbClr val="333333"/>
                </a:solidFill>
                <a:highlight>
                  <a:srgbClr val="FFFFFF"/>
                </a:highlight>
                <a:latin typeface="Montserrat"/>
                <a:ea typeface="Montserrat"/>
                <a:cs typeface="Montserrat"/>
                <a:sym typeface="Montserrat"/>
              </a:rPr>
              <a:t>I qualified in India in 1986 and worked in a tertiary surgical centre in Calcutta (now Kolkata)</a:t>
            </a:r>
          </a:p>
          <a:p>
            <a:pPr lvl="0" rtl="0">
              <a:spcBef>
                <a:spcPts val="0"/>
              </a:spcBef>
              <a:spcAft>
                <a:spcPts val="1700"/>
              </a:spcAft>
              <a:buClr>
                <a:srgbClr val="000000"/>
              </a:buClr>
              <a:buSzPct val="73333"/>
              <a:buFont typeface="Arial"/>
              <a:buNone/>
            </a:pPr>
            <a:r>
              <a:rPr lang="en" sz="1500">
                <a:solidFill>
                  <a:srgbClr val="333333"/>
                </a:solidFill>
                <a:highlight>
                  <a:srgbClr val="FFFFFF"/>
                </a:highlight>
                <a:latin typeface="Montserrat"/>
                <a:ea typeface="Montserrat"/>
                <a:cs typeface="Montserrat"/>
                <a:sym typeface="Montserrat"/>
              </a:rPr>
              <a:t>After my surgical attachments, I came to UK to progress my training in surgical specialities.</a:t>
            </a:r>
          </a:p>
          <a:p>
            <a:pPr lvl="0" rtl="0">
              <a:spcBef>
                <a:spcPts val="0"/>
              </a:spcBef>
              <a:spcAft>
                <a:spcPts val="1700"/>
              </a:spcAft>
              <a:buClr>
                <a:srgbClr val="000000"/>
              </a:buClr>
              <a:buSzPct val="73333"/>
              <a:buFont typeface="Arial"/>
              <a:buNone/>
            </a:pPr>
            <a:r>
              <a:rPr lang="en" sz="1500">
                <a:solidFill>
                  <a:srgbClr val="333333"/>
                </a:solidFill>
                <a:highlight>
                  <a:srgbClr val="FFFFFF"/>
                </a:highlight>
                <a:latin typeface="Montserrat"/>
                <a:ea typeface="Montserrat"/>
                <a:cs typeface="Montserrat"/>
                <a:sym typeface="Montserrat"/>
              </a:rPr>
              <a:t>I worked at different surgical specialities for the next 7 years including trauma, emergency medicine and Orthopaedics.</a:t>
            </a:r>
          </a:p>
          <a:p>
            <a:pPr lvl="0" rtl="0">
              <a:spcBef>
                <a:spcPts val="0"/>
              </a:spcBef>
              <a:spcAft>
                <a:spcPts val="1700"/>
              </a:spcAft>
              <a:buClr>
                <a:srgbClr val="000000"/>
              </a:buClr>
              <a:buSzPct val="73333"/>
              <a:buFont typeface="Arial"/>
              <a:buNone/>
            </a:pPr>
            <a:r>
              <a:rPr lang="en" sz="1500">
                <a:solidFill>
                  <a:srgbClr val="333333"/>
                </a:solidFill>
                <a:highlight>
                  <a:srgbClr val="FFFFFF"/>
                </a:highlight>
                <a:latin typeface="Montserrat"/>
                <a:ea typeface="Montserrat"/>
                <a:cs typeface="Montserrat"/>
                <a:sym typeface="Montserrat"/>
              </a:rPr>
              <a:t>In 2000, I was invited to attend a training session in Lasers by Lumenis.</a:t>
            </a:r>
          </a:p>
          <a:p>
            <a:pPr lvl="0" rtl="0">
              <a:spcBef>
                <a:spcPts val="0"/>
              </a:spcBef>
              <a:spcAft>
                <a:spcPts val="1700"/>
              </a:spcAft>
              <a:buClr>
                <a:srgbClr val="000000"/>
              </a:buClr>
              <a:buSzPct val="73333"/>
              <a:buFont typeface="Arial"/>
              <a:buNone/>
            </a:pPr>
            <a:r>
              <a:t/>
            </a:r>
            <a:endParaRPr sz="1500">
              <a:solidFill>
                <a:srgbClr val="333333"/>
              </a:solidFill>
              <a:highlight>
                <a:srgbClr val="FFFFFF"/>
              </a:highlight>
              <a:latin typeface="Montserrat"/>
              <a:ea typeface="Montserrat"/>
              <a:cs typeface="Montserrat"/>
              <a:sym typeface="Montserrat"/>
            </a:endParaRPr>
          </a:p>
          <a:p>
            <a:pPr lvl="0" rtl="0">
              <a:spcBef>
                <a:spcPts val="0"/>
              </a:spcBef>
              <a:spcAft>
                <a:spcPts val="1700"/>
              </a:spcAft>
              <a:buNone/>
            </a:pPr>
            <a:r>
              <a:t/>
            </a:r>
            <a:endParaRPr sz="1500">
              <a:solidFill>
                <a:srgbClr val="333333"/>
              </a:solidFill>
              <a:highlight>
                <a:srgbClr val="FFFFFF"/>
              </a:highlight>
              <a:latin typeface="Montserrat"/>
              <a:ea typeface="Montserrat"/>
              <a:cs typeface="Montserrat"/>
              <a:sym typeface="Montserrat"/>
            </a:endParaRPr>
          </a:p>
          <a:p>
            <a:pPr lvl="0" rtl="0">
              <a:spcBef>
                <a:spcPts val="0"/>
              </a:spcBef>
              <a:buNone/>
            </a:pPr>
            <a:r>
              <a:t/>
            </a:r>
            <a:endParaRPr sz="1500">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About Dr Ash Dutta </a:t>
            </a:r>
          </a:p>
        </p:txBody>
      </p:sp>
      <p:sp>
        <p:nvSpPr>
          <p:cNvPr id="103" name="Shape 103"/>
          <p:cNvSpPr txBox="1"/>
          <p:nvPr>
            <p:ph idx="1" type="body"/>
          </p:nvPr>
        </p:nvSpPr>
        <p:spPr>
          <a:xfrm>
            <a:off x="311700" y="1201375"/>
            <a:ext cx="8342400" cy="3486900"/>
          </a:xfrm>
          <a:prstGeom prst="rect">
            <a:avLst/>
          </a:prstGeom>
        </p:spPr>
        <p:txBody>
          <a:bodyPr anchorCtr="0" anchor="t" bIns="91425" lIns="91425" rIns="91425" tIns="91425">
            <a:noAutofit/>
          </a:bodyPr>
          <a:lstStyle/>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 started my Sunderland clinic at Ashmore Terrace doing non-surgical treatments and lasers.</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In the same year, I also obtained admitting rights at South Tyneside NHS Trust to do cosmetic procedures</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Subsequently, I did a cosmetic surgery fellowship and sat for the board certification exam through the World Academy of Cosmetic surgery</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 have been awarded a fellow status by the American Academy of Cosmetic Surgery</a:t>
            </a:r>
          </a:p>
          <a:p>
            <a:pPr lvl="0" rtl="0">
              <a:spcBef>
                <a:spcPts val="0"/>
              </a:spcBef>
              <a:spcAft>
                <a:spcPts val="1700"/>
              </a:spcAft>
              <a:buClr>
                <a:schemeClr val="dk2"/>
              </a:buClr>
              <a:buSzPct val="73333"/>
              <a:buFont typeface="Arial"/>
              <a:buNone/>
            </a:pPr>
            <a:r>
              <a:rPr lang="en" sz="1500">
                <a:solidFill>
                  <a:srgbClr val="333333"/>
                </a:solidFill>
                <a:highlight>
                  <a:srgbClr val="FFFFFF"/>
                </a:highlight>
                <a:latin typeface="Montserrat"/>
                <a:ea typeface="Montserrat"/>
                <a:cs typeface="Montserrat"/>
                <a:sym typeface="Montserrat"/>
              </a:rPr>
              <a:t>I was a founding member of the World Academy for Cosmetic Surgery and was the secretary of the organization from 2010-2016</a:t>
            </a:r>
          </a:p>
          <a:p>
            <a:pPr lvl="0" rtl="0">
              <a:spcBef>
                <a:spcPts val="0"/>
              </a:spcBef>
              <a:spcAft>
                <a:spcPts val="1700"/>
              </a:spcAft>
              <a:buNone/>
            </a:pPr>
            <a:r>
              <a:t/>
            </a:r>
            <a:endParaRPr sz="1500">
              <a:solidFill>
                <a:srgbClr val="333333"/>
              </a:solidFill>
              <a:highlight>
                <a:srgbClr val="FFFFFF"/>
              </a:highlight>
              <a:latin typeface="Montserrat"/>
              <a:ea typeface="Montserrat"/>
              <a:cs typeface="Montserrat"/>
              <a:sym typeface="Montserrat"/>
            </a:endParaRPr>
          </a:p>
          <a:p>
            <a:pPr lvl="0" rtl="0">
              <a:spcBef>
                <a:spcPts val="0"/>
              </a:spcBef>
              <a:spcAft>
                <a:spcPts val="1700"/>
              </a:spcAft>
              <a:buNone/>
            </a:pPr>
            <a:r>
              <a:t/>
            </a:r>
            <a:endParaRPr sz="1500">
              <a:solidFill>
                <a:srgbClr val="333333"/>
              </a:solidFill>
              <a:highlight>
                <a:srgbClr val="FFFFFF"/>
              </a:highlight>
              <a:latin typeface="Montserrat"/>
              <a:ea typeface="Montserrat"/>
              <a:cs typeface="Montserrat"/>
              <a:sym typeface="Montserrat"/>
            </a:endParaRPr>
          </a:p>
          <a:p>
            <a:pPr lvl="0" rtl="0">
              <a:spcBef>
                <a:spcPts val="0"/>
              </a:spcBef>
              <a:spcAft>
                <a:spcPts val="1700"/>
              </a:spcAft>
              <a:buNone/>
            </a:pPr>
            <a:r>
              <a:t/>
            </a:r>
            <a:endParaRPr sz="1500">
              <a:solidFill>
                <a:srgbClr val="333333"/>
              </a:solidFill>
              <a:highlight>
                <a:srgbClr val="FFFFFF"/>
              </a:highlight>
              <a:latin typeface="Montserrat"/>
              <a:ea typeface="Montserrat"/>
              <a:cs typeface="Montserrat"/>
              <a:sym typeface="Montserrat"/>
            </a:endParaRPr>
          </a:p>
          <a:p>
            <a:pPr lvl="0" rtl="0">
              <a:spcBef>
                <a:spcPts val="0"/>
              </a:spcBef>
              <a:buNone/>
            </a:pPr>
            <a:r>
              <a:t/>
            </a:r>
            <a:endParaRPr sz="1500">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Aesthetic Beauty Centre</a:t>
            </a:r>
          </a:p>
        </p:txBody>
      </p:sp>
      <p:sp>
        <p:nvSpPr>
          <p:cNvPr id="109" name="Shape 109"/>
          <p:cNvSpPr txBox="1"/>
          <p:nvPr>
            <p:ph idx="1" type="body"/>
          </p:nvPr>
        </p:nvSpPr>
        <p:spPr>
          <a:xfrm>
            <a:off x="311700" y="1234050"/>
            <a:ext cx="8326200" cy="3334800"/>
          </a:xfrm>
          <a:prstGeom prst="rect">
            <a:avLst/>
          </a:prstGeom>
        </p:spPr>
        <p:txBody>
          <a:bodyPr anchorCtr="0" anchor="t" bIns="91425" lIns="91425" rIns="91425" tIns="91425">
            <a:noAutofit/>
          </a:bodyPr>
          <a:lstStyle/>
          <a:p>
            <a:pPr lvl="0" rtl="0">
              <a:lnSpc>
                <a:spcPct val="187000"/>
              </a:lnSpc>
              <a:spcBef>
                <a:spcPts val="0"/>
              </a:spcBef>
              <a:spcAft>
                <a:spcPts val="1500"/>
              </a:spcAft>
              <a:buClr>
                <a:schemeClr val="dk2"/>
              </a:buClr>
              <a:buSzPct val="73333"/>
              <a:buFont typeface="Arial"/>
              <a:buNone/>
            </a:pPr>
            <a:r>
              <a:rPr lang="en" sz="1500">
                <a:solidFill>
                  <a:srgbClr val="304A69"/>
                </a:solidFill>
                <a:highlight>
                  <a:srgbClr val="FFFFFF"/>
                </a:highlight>
                <a:latin typeface="Montserrat"/>
                <a:ea typeface="Montserrat"/>
                <a:cs typeface="Montserrat"/>
                <a:sym typeface="Montserrat"/>
              </a:rPr>
              <a:t>Aesthetic Beauty Centre as a brand was first founded in Sunderland by Dr Ashish Dutta in the year 2000. Since then the clinic has grown from strength to strength with another clinic in Newcastle and procedures performed in London.</a:t>
            </a:r>
          </a:p>
          <a:p>
            <a:pPr lvl="0" rtl="0">
              <a:lnSpc>
                <a:spcPct val="187000"/>
              </a:lnSpc>
              <a:spcBef>
                <a:spcPts val="0"/>
              </a:spcBef>
              <a:spcAft>
                <a:spcPts val="1500"/>
              </a:spcAft>
              <a:buNone/>
            </a:pPr>
            <a:r>
              <a:rPr lang="en" sz="1500">
                <a:solidFill>
                  <a:srgbClr val="304A69"/>
                </a:solidFill>
                <a:highlight>
                  <a:srgbClr val="FFFFFF"/>
                </a:highlight>
                <a:latin typeface="Montserrat"/>
                <a:ea typeface="Montserrat"/>
                <a:cs typeface="Montserrat"/>
                <a:sym typeface="Montserrat"/>
              </a:rPr>
              <a:t>The clinic is run by a professional team that is headed by Wendy Dutta under the aegis of</a:t>
            </a:r>
            <a:r>
              <a:rPr lang="en" sz="1500" u="sng">
                <a:solidFill>
                  <a:schemeClr val="hlink"/>
                </a:solidFill>
                <a:highlight>
                  <a:srgbClr val="FFFFFF"/>
                </a:highlight>
                <a:latin typeface="Montserrat"/>
                <a:ea typeface="Montserrat"/>
                <a:cs typeface="Montserrat"/>
                <a:sym typeface="Montserrat"/>
                <a:hlinkClick r:id="rId3"/>
              </a:rPr>
              <a:t> Dr Ashish Dutta</a:t>
            </a:r>
            <a:r>
              <a:rPr lang="en" sz="1500">
                <a:solidFill>
                  <a:srgbClr val="304A69"/>
                </a:solidFill>
                <a:highlight>
                  <a:srgbClr val="FFFFFF"/>
                </a:highlight>
                <a:latin typeface="Montserrat"/>
                <a:ea typeface="Montserrat"/>
                <a:cs typeface="Montserrat"/>
                <a:sym typeface="Montserrat"/>
              </a:rPr>
              <a:t> </a:t>
            </a:r>
          </a:p>
          <a:p>
            <a:pPr lvl="0" rtl="0">
              <a:lnSpc>
                <a:spcPct val="187000"/>
              </a:lnSpc>
              <a:spcBef>
                <a:spcPts val="0"/>
              </a:spcBef>
              <a:spcAft>
                <a:spcPts val="1500"/>
              </a:spcAft>
              <a:buClr>
                <a:schemeClr val="dk2"/>
              </a:buClr>
              <a:buSzPct val="73333"/>
              <a:buFont typeface="Arial"/>
              <a:buNone/>
            </a:pPr>
            <a:r>
              <a:t/>
            </a:r>
            <a:endParaRPr sz="1500">
              <a:solidFill>
                <a:srgbClr val="304A69"/>
              </a:solidFill>
              <a:highlight>
                <a:srgbClr val="FFFFFF"/>
              </a:highlight>
              <a:latin typeface="Montserrat"/>
              <a:ea typeface="Montserrat"/>
              <a:cs typeface="Montserrat"/>
              <a:sym typeface="Montserrat"/>
            </a:endParaRPr>
          </a:p>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